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9F3F6"/>
    <a:srgbClr val="9FCEC9"/>
    <a:srgbClr val="E8F2F5"/>
    <a:srgbClr val="D5F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887"/>
    <p:restoredTop sz="96405"/>
  </p:normalViewPr>
  <p:slideViewPr>
    <p:cSldViewPr snapToGrid="0">
      <p:cViewPr>
        <p:scale>
          <a:sx n="400" d="100"/>
          <a:sy n="400" d="100"/>
        </p:scale>
        <p:origin x="0" y="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431A87-5CED-FF88-BBBC-549FE08FBC5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63EEEA6-38C3-952A-DB0A-47C1B4AB3D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7B482D-241B-4334-585D-11509E7382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4/7/25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2052CA-3365-0BEC-4CF8-E5098E6426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528D9B-0F56-080A-24B0-6215355079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532C853B-9A75-584A-8F6B-8BEC0BCF480F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997168" y="5647888"/>
            <a:ext cx="1102066" cy="1210112"/>
          </a:xfrm>
          <a:prstGeom prst="rect">
            <a:avLst/>
          </a:prstGeom>
        </p:spPr>
      </p:pic>
      <p:sp>
        <p:nvSpPr>
          <p:cNvPr id="9" name="TextBox 8">
            <a:extLst>
              <a:ext uri="{FF2B5EF4-FFF2-40B4-BE49-F238E27FC236}">
                <a16:creationId xmlns:a16="http://schemas.microsoft.com/office/drawing/2014/main" id="{611B684C-AEA2-4442-759F-16693847E3B8}"/>
              </a:ext>
            </a:extLst>
          </p:cNvPr>
          <p:cNvSpPr txBox="1"/>
          <p:nvPr userDrawn="1"/>
        </p:nvSpPr>
        <p:spPr>
          <a:xfrm>
            <a:off x="1360967" y="1543847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47343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ection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431A87-5CED-FF88-BBBC-549FE08FBC5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3255962"/>
            <a:ext cx="9144000" cy="1198563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63EEEA6-38C3-952A-DB0A-47C1B4AB3D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0" y="4513700"/>
            <a:ext cx="9144000" cy="649287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7B482D-241B-4334-585D-11509E7382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4/7/25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2052CA-3365-0BEC-4CF8-E5098E6426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528D9B-0F56-080A-24B0-6215355079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85242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_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DC6934-3145-977E-FD14-0724B3ED9E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AFAA24-0524-86D3-3786-302C88BD61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4/7/25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7917B9-99C3-F3A0-897C-B5C96206F7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191729-F61E-5101-26CD-3860C83AFA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150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DC6934-3145-977E-FD14-0724B3ED9E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54FABF-D9AF-EE65-B000-7F9877779C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95663"/>
            <a:ext cx="10515600" cy="4781299"/>
          </a:xfrm>
        </p:spPr>
        <p:txBody>
          <a:bodyPr/>
          <a:lstStyle>
            <a:lvl1pPr marL="0" indent="0">
              <a:buNone/>
              <a:defRPr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AFAA24-0524-86D3-3786-302C88BD61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4/7/25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7917B9-99C3-F3A0-897C-B5C96206F7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191729-F61E-5101-26CD-3860C83AFA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Subtitle 2">
            <a:extLst>
              <a:ext uri="{FF2B5EF4-FFF2-40B4-BE49-F238E27FC236}">
                <a16:creationId xmlns:a16="http://schemas.microsoft.com/office/drawing/2014/main" id="{FB0B3D88-76CB-8D4F-F8C7-CB6FAAF61A74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201" y="681038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23683998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DC6934-3145-977E-FD14-0724B3ED9E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54FABF-D9AF-EE65-B000-7F9877779C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14915"/>
            <a:ext cx="10515600" cy="476204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AFAA24-0524-86D3-3786-302C88BD61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4/7/25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7917B9-99C3-F3A0-897C-B5C96206F7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191729-F61E-5101-26CD-3860C83AFA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Subtitle 2">
            <a:extLst>
              <a:ext uri="{FF2B5EF4-FFF2-40B4-BE49-F238E27FC236}">
                <a16:creationId xmlns:a16="http://schemas.microsoft.com/office/drawing/2014/main" id="{593FB06B-C038-E758-22A3-30B17FD7764D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200" y="685781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37273515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3EB272-DD22-8D64-F806-1E4153A707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5AA85FF-5937-27B5-61F3-2214543033C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443789"/>
            <a:ext cx="5181600" cy="4733173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32A881B-48C4-3AB3-3100-84EB4F3334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443789"/>
            <a:ext cx="5181600" cy="4733174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7B227F3-E6D6-0F3D-D30D-DCD3CCBC45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4/7/25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554B4EF-EEB5-1157-3755-76666B231A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E2015F-C591-76DF-837C-1B18DDD11A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B8674C7D-E293-D74D-668A-18970B112115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200" y="685780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30326057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3EB272-DD22-8D64-F806-1E4153A707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5AA85FF-5937-27B5-61F3-2214543033C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434163"/>
            <a:ext cx="5181600" cy="4742799"/>
          </a:xfrm>
        </p:spPr>
        <p:txBody>
          <a:bodyPr/>
          <a:lstStyle>
            <a:lvl1pPr marL="0" indent="0">
              <a:buNone/>
              <a:defRPr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32A881B-48C4-3AB3-3100-84EB4F3334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434164"/>
            <a:ext cx="5181600" cy="4742799"/>
          </a:xfrm>
        </p:spPr>
        <p:txBody>
          <a:bodyPr/>
          <a:lstStyle>
            <a:lvl1pPr marL="0" indent="0">
              <a:buNone/>
              <a:defRPr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7B227F3-E6D6-0F3D-D30D-DCD3CCBC45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4/7/25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554B4EF-EEB5-1157-3755-76666B231A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E2015F-C591-76DF-837C-1B18DDD11A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B8674C7D-E293-D74D-668A-18970B112115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200" y="681037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774242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5691C2-EB20-7DAE-6940-1C1E8EF288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43841"/>
            <a:ext cx="10515600" cy="11482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355A9C9-1763-D3C6-AE8C-F432CCCC79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199" y="1419316"/>
            <a:ext cx="5157787" cy="56259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1529B1-853C-C52D-3099-A8962447966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8199" y="1981913"/>
            <a:ext cx="5157787" cy="4158133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D281B3-8DBF-EA05-C4AD-194F38840EC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0611" y="1419316"/>
            <a:ext cx="5183188" cy="56259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5A46ADA-1333-B23A-981E-BE44F711851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0611" y="1981914"/>
            <a:ext cx="5183188" cy="415813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3E568EA-4DCD-4219-6CE3-96F9A6802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4/7/25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980BBBB-C951-2B3B-FCD1-73B749697F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6E476C9-91EF-58AF-915E-8CEC87F01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Subtitle 2">
            <a:extLst>
              <a:ext uri="{FF2B5EF4-FFF2-40B4-BE49-F238E27FC236}">
                <a16:creationId xmlns:a16="http://schemas.microsoft.com/office/drawing/2014/main" id="{4CB84206-A20E-EBE0-7705-4F1DD2040AB4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200" y="717953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8471755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5691C2-EB20-7DAE-6940-1C1E8EF288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43841"/>
            <a:ext cx="10515600" cy="11482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355A9C9-1763-D3C6-AE8C-F432CCCC79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404745"/>
            <a:ext cx="5157787" cy="56259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1529B1-853C-C52D-3099-A8962447966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8200" y="1967343"/>
            <a:ext cx="5157787" cy="421757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D281B3-8DBF-EA05-C4AD-194F38840EC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0612" y="1404745"/>
            <a:ext cx="5183188" cy="56259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5A46ADA-1333-B23A-981E-BE44F711851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0612" y="1967342"/>
            <a:ext cx="5183188" cy="421757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3E568EA-4DCD-4219-6CE3-96F9A6802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E82E6-315D-BA41-ACA3-E92985A89493}" type="datetimeFigureOut">
              <a:rPr lang="en-US" smtClean="0"/>
              <a:t>4/7/25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980BBBB-C951-2B3B-FCD1-73B749697F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6E476C9-91EF-58AF-915E-8CEC87F01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Subtitle 2">
            <a:extLst>
              <a:ext uri="{FF2B5EF4-FFF2-40B4-BE49-F238E27FC236}">
                <a16:creationId xmlns:a16="http://schemas.microsoft.com/office/drawing/2014/main" id="{4CB84206-A20E-EBE0-7705-4F1DD2040AB4}"/>
              </a:ext>
            </a:extLst>
          </p:cNvPr>
          <p:cNvSpPr>
            <a:spLocks noGrp="1"/>
          </p:cNvSpPr>
          <p:nvPr>
            <p:ph type="subTitle" idx="13"/>
          </p:nvPr>
        </p:nvSpPr>
        <p:spPr>
          <a:xfrm>
            <a:off x="838201" y="673080"/>
            <a:ext cx="10515599" cy="483725"/>
          </a:xfrm>
        </p:spPr>
        <p:txBody>
          <a:bodyPr anchor="b"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22361779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AB4AD0FA-8A8B-6FF3-8216-B5B065B70275}"/>
              </a:ext>
            </a:extLst>
          </p:cNvPr>
          <p:cNvSpPr/>
          <p:nvPr userDrawn="1"/>
        </p:nvSpPr>
        <p:spPr>
          <a:xfrm>
            <a:off x="0" y="0"/>
            <a:ext cx="12191999" cy="1252600"/>
          </a:xfrm>
          <a:prstGeom prst="rect">
            <a:avLst/>
          </a:prstGeom>
          <a:solidFill>
            <a:srgbClr val="E8F2F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226D9F9-4E78-B0C0-2A4B-E044ED926A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11125"/>
            <a:ext cx="10515600" cy="569913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388235F-AB7B-12E3-8706-22CC76CB500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424539"/>
            <a:ext cx="10515600" cy="475242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7BF20E-180E-A966-3E25-3E30BECC328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AE82E6-315D-BA41-ACA3-E92985A89493}" type="datetimeFigureOut">
              <a:rPr lang="en-US" smtClean="0"/>
              <a:t>4/7/25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F330F81-AC2B-B4C8-6AF6-84FEBB441CC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1C1782-E457-C7A4-68B5-C6C876AF113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E65C0E-4709-8E46-81A2-618D2A7D324B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AF1DE324-B3E6-E1C6-5D6A-469B3306F83C}"/>
              </a:ext>
            </a:extLst>
          </p:cNvPr>
          <p:cNvSpPr/>
          <p:nvPr userDrawn="1"/>
        </p:nvSpPr>
        <p:spPr>
          <a:xfrm>
            <a:off x="0" y="1226579"/>
            <a:ext cx="12191999" cy="104618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25758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6" r:id="rId2"/>
    <p:sldLayoutId id="2147483658" r:id="rId3"/>
    <p:sldLayoutId id="2147483657" r:id="rId4"/>
    <p:sldLayoutId id="2147483650" r:id="rId5"/>
    <p:sldLayoutId id="2147483652" r:id="rId6"/>
    <p:sldLayoutId id="2147483659" r:id="rId7"/>
    <p:sldLayoutId id="2147483653" r:id="rId8"/>
    <p:sldLayoutId id="2147483660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0</Words>
  <Application>Microsoft Macintosh PowerPoint</Application>
  <PresentationFormat>Widescreen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4" baseType="lpstr">
      <vt:lpstr>Arial</vt:lpstr>
      <vt:lpstr>Calibri</vt:lpstr>
      <vt:lpstr>Calibri Light</vt:lpstr>
      <vt:lpstr>Office Theme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John Harrold</dc:creator>
  <cp:lastModifiedBy>John Harrold</cp:lastModifiedBy>
  <cp:revision>19</cp:revision>
  <dcterms:created xsi:type="dcterms:W3CDTF">2024-05-07T12:03:31Z</dcterms:created>
  <dcterms:modified xsi:type="dcterms:W3CDTF">2025-04-07T17:07:15Z</dcterms:modified>
</cp:coreProperties>
</file>

<file path=docProps/thumbnail.jpeg>
</file>