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ittlere Formatvorlag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E25E649-3F16-4E02-A733-19D2CDBF48F0}" styleName="Mittlere Formatvorlage 3 - Akzent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EC20E35-A176-4012-BC5E-935CFFF8708E}" styleName="Mittlere Formatvorlage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17" d="100"/>
          <a:sy n="117" d="100"/>
        </p:scale>
        <p:origin x="318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CH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65680C2-C51D-4F19-AD2C-020DA210CA59}" type="datetimeFigureOut">
              <a:rPr lang="de-CH" smtClean="0"/>
              <a:t>12.02.2020</a:t>
            </a:fld>
            <a:endParaRPr lang="de-CH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CH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4052F9B-D9DC-4980-BB86-E6250A9452A8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9332125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CH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4052F9B-D9DC-4980-BB86-E6250A9452A8}" type="slidenum">
              <a:rPr lang="de-CH" smtClean="0"/>
              <a:t>1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2642517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4866E-84ED-48B9-95D5-E95208800AD5}" type="datetimeFigureOut">
              <a:rPr lang="de-CH" smtClean="0"/>
              <a:t>12.02.2020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9344B5-4151-4721-A3B8-A37EE5AABBDA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2735512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4866E-84ED-48B9-95D5-E95208800AD5}" type="datetimeFigureOut">
              <a:rPr lang="de-CH" smtClean="0"/>
              <a:t>12.02.2020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9344B5-4151-4721-A3B8-A37EE5AABBDA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9196790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4866E-84ED-48B9-95D5-E95208800AD5}" type="datetimeFigureOut">
              <a:rPr lang="de-CH" smtClean="0"/>
              <a:t>12.02.2020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9344B5-4151-4721-A3B8-A37EE5AABBDA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6063708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4866E-84ED-48B9-95D5-E95208800AD5}" type="datetimeFigureOut">
              <a:rPr lang="de-CH" smtClean="0"/>
              <a:t>12.02.2020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9344B5-4151-4721-A3B8-A37EE5AABBDA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0808985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4866E-84ED-48B9-95D5-E95208800AD5}" type="datetimeFigureOut">
              <a:rPr lang="de-CH" smtClean="0"/>
              <a:t>12.02.2020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9344B5-4151-4721-A3B8-A37EE5AABBDA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9176555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4866E-84ED-48B9-95D5-E95208800AD5}" type="datetimeFigureOut">
              <a:rPr lang="de-CH" smtClean="0"/>
              <a:t>12.02.2020</a:t>
            </a:fld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9344B5-4151-4721-A3B8-A37EE5AABBDA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0987522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4866E-84ED-48B9-95D5-E95208800AD5}" type="datetimeFigureOut">
              <a:rPr lang="de-CH" smtClean="0"/>
              <a:t>12.02.2020</a:t>
            </a:fld>
            <a:endParaRPr lang="de-CH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9344B5-4151-4721-A3B8-A37EE5AABBDA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3701931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4866E-84ED-48B9-95D5-E95208800AD5}" type="datetimeFigureOut">
              <a:rPr lang="de-CH" smtClean="0"/>
              <a:t>12.02.2020</a:t>
            </a:fld>
            <a:endParaRPr lang="de-CH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9344B5-4151-4721-A3B8-A37EE5AABBDA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854972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4866E-84ED-48B9-95D5-E95208800AD5}" type="datetimeFigureOut">
              <a:rPr lang="de-CH" smtClean="0"/>
              <a:t>12.02.2020</a:t>
            </a:fld>
            <a:endParaRPr lang="de-CH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9344B5-4151-4721-A3B8-A37EE5AABBDA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6019215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4866E-84ED-48B9-95D5-E95208800AD5}" type="datetimeFigureOut">
              <a:rPr lang="de-CH" smtClean="0"/>
              <a:t>12.02.2020</a:t>
            </a:fld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9344B5-4151-4721-A3B8-A37EE5AABBDA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42258142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4866E-84ED-48B9-95D5-E95208800AD5}" type="datetimeFigureOut">
              <a:rPr lang="de-CH" smtClean="0"/>
              <a:t>12.02.2020</a:t>
            </a:fld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9344B5-4151-4721-A3B8-A37EE5AABBDA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1707913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44866E-84ED-48B9-95D5-E95208800AD5}" type="datetimeFigureOut">
              <a:rPr lang="de-CH" smtClean="0"/>
              <a:t>12.02.2020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9344B5-4151-4721-A3B8-A37EE5AABBDA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6368671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el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86781204"/>
              </p:ext>
            </p:extLst>
          </p:nvPr>
        </p:nvGraphicFramePr>
        <p:xfrm>
          <a:off x="457761" y="98149"/>
          <a:ext cx="3069839" cy="1112520"/>
        </p:xfrm>
        <a:graphic>
          <a:graphicData uri="http://schemas.openxmlformats.org/drawingml/2006/table">
            <a:tbl>
              <a:tblPr firstRow="1" bandRow="1">
                <a:tableStyleId>{6E25E649-3F16-4E02-A733-19D2CDBF48F0}</a:tableStyleId>
              </a:tblPr>
              <a:tblGrid>
                <a:gridCol w="3069839">
                  <a:extLst>
                    <a:ext uri="{9D8B030D-6E8A-4147-A177-3AD203B41FA5}">
                      <a16:colId xmlns:a16="http://schemas.microsoft.com/office/drawing/2014/main" val="162847731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  <a:solidFill>
                            <a:schemeClr val="tx1"/>
                          </a:solidFill>
                        </a:rPr>
                        <a:t>read_secuTrial_raw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  <a:solidFill>
                            <a:schemeClr val="tx1"/>
                          </a:solidFill>
                        </a:rPr>
                        <a:t>()</a:t>
                      </a:r>
                      <a:endParaRPr lang="de-CH" dirty="0">
                        <a:ln>
                          <a:solidFill>
                            <a:schemeClr val="tx1"/>
                          </a:solidFill>
                        </a:ln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7981863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data_dir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		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character</a:t>
                      </a:r>
                      <a:endParaRPr lang="de-CH" dirty="0" smtClean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4505032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list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 </a:t>
                      </a:r>
                      <a:r>
                        <a:rPr lang="de-CH" baseline="0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-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 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class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 == 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secuTrialdata</a:t>
                      </a:r>
                      <a:endParaRPr lang="de-CH" dirty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66117231"/>
                  </a:ext>
                </a:extLst>
              </a:tr>
            </a:tbl>
          </a:graphicData>
        </a:graphic>
      </p:graphicFrame>
      <p:sp>
        <p:nvSpPr>
          <p:cNvPr id="6" name="Textfeld 5"/>
          <p:cNvSpPr txBox="1"/>
          <p:nvPr/>
        </p:nvSpPr>
        <p:spPr>
          <a:xfrm>
            <a:off x="2878530" y="234412"/>
            <a:ext cx="77066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CH" sz="1100" dirty="0" err="1" smtClean="0"/>
              <a:t>exported</a:t>
            </a:r>
            <a:endParaRPr lang="de-CH" sz="1100" dirty="0"/>
          </a:p>
        </p:txBody>
      </p:sp>
      <p:sp>
        <p:nvSpPr>
          <p:cNvPr id="7" name="Textfeld 6"/>
          <p:cNvSpPr txBox="1"/>
          <p:nvPr/>
        </p:nvSpPr>
        <p:spPr>
          <a:xfrm>
            <a:off x="10218866" y="234412"/>
            <a:ext cx="636749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CH" sz="1100" dirty="0" smtClean="0"/>
              <a:t>internal</a:t>
            </a:r>
            <a:endParaRPr lang="de-CH" sz="1100" dirty="0"/>
          </a:p>
        </p:txBody>
      </p:sp>
      <p:graphicFrame>
        <p:nvGraphicFramePr>
          <p:cNvPr id="8" name="Tabel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8500876"/>
              </p:ext>
            </p:extLst>
          </p:nvPr>
        </p:nvGraphicFramePr>
        <p:xfrm>
          <a:off x="7712922" y="98149"/>
          <a:ext cx="3069839" cy="1112520"/>
        </p:xfrm>
        <a:graphic>
          <a:graphicData uri="http://schemas.openxmlformats.org/drawingml/2006/table">
            <a:tbl>
              <a:tblPr firstRow="1" bandRow="1">
                <a:tableStyleId>{6E25E649-3F16-4E02-A733-19D2CDBF48F0}</a:tableStyleId>
              </a:tblPr>
              <a:tblGrid>
                <a:gridCol w="3069839">
                  <a:extLst>
                    <a:ext uri="{9D8B030D-6E8A-4147-A177-3AD203B41FA5}">
                      <a16:colId xmlns:a16="http://schemas.microsoft.com/office/drawing/2014/main" val="162847731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  <a:solidFill>
                            <a:schemeClr val="tx1"/>
                          </a:solidFill>
                        </a:rPr>
                        <a:t>read_export_options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  <a:solidFill>
                            <a:schemeClr val="tx1"/>
                          </a:solidFill>
                        </a:rPr>
                        <a:t>()</a:t>
                      </a:r>
                      <a:endParaRPr lang="de-CH" dirty="0">
                        <a:ln>
                          <a:solidFill>
                            <a:schemeClr val="tx1"/>
                          </a:solidFill>
                        </a:ln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7981863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data_dir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		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character</a:t>
                      </a:r>
                      <a:endParaRPr lang="de-CH" dirty="0" smtClean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4505032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list</a:t>
                      </a:r>
                      <a:r>
                        <a:rPr lang="de-CH" baseline="0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 - </a:t>
                      </a:r>
                      <a:r>
                        <a:rPr lang="de-CH" baseline="0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class</a:t>
                      </a:r>
                      <a:r>
                        <a:rPr lang="de-CH" baseline="0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 == </a:t>
                      </a:r>
                      <a:r>
                        <a:rPr lang="de-CH" baseline="0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secuTrialoptions</a:t>
                      </a:r>
                      <a:endParaRPr lang="de-CH" dirty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66117231"/>
                  </a:ext>
                </a:extLst>
              </a:tr>
            </a:tbl>
          </a:graphicData>
        </a:graphic>
      </p:graphicFrame>
      <p:graphicFrame>
        <p:nvGraphicFramePr>
          <p:cNvPr id="9" name="Tabel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01896151"/>
              </p:ext>
            </p:extLst>
          </p:nvPr>
        </p:nvGraphicFramePr>
        <p:xfrm>
          <a:off x="7712921" y="2232196"/>
          <a:ext cx="3069839" cy="3576320"/>
        </p:xfrm>
        <a:graphic>
          <a:graphicData uri="http://schemas.openxmlformats.org/drawingml/2006/table">
            <a:tbl>
              <a:tblPr firstRow="1" bandRow="1">
                <a:tableStyleId>{6E25E649-3F16-4E02-A733-19D2CDBF48F0}</a:tableStyleId>
              </a:tblPr>
              <a:tblGrid>
                <a:gridCol w="3069839">
                  <a:extLst>
                    <a:ext uri="{9D8B030D-6E8A-4147-A177-3AD203B41FA5}">
                      <a16:colId xmlns:a16="http://schemas.microsoft.com/office/drawing/2014/main" val="162847731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  <a:solidFill>
                            <a:schemeClr val="tx1"/>
                          </a:solidFill>
                        </a:rPr>
                        <a:t>read_export_table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  <a:solidFill>
                            <a:schemeClr val="tx1"/>
                          </a:solidFill>
                        </a:rPr>
                        <a:t>()</a:t>
                      </a:r>
                      <a:endParaRPr lang="de-CH" dirty="0">
                        <a:ln>
                          <a:solidFill>
                            <a:schemeClr val="tx1"/>
                          </a:solidFill>
                        </a:ln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7981863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data_dir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		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character</a:t>
                      </a:r>
                      <a:endParaRPr lang="de-CH" dirty="0" smtClean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file_name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	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character</a:t>
                      </a:r>
                      <a:endParaRPr lang="de-CH" dirty="0" smtClean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export_options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	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list</a:t>
                      </a:r>
                      <a:endParaRPr lang="de-CH" dirty="0" smtClean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add_pat_id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	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logical</a:t>
                      </a:r>
                      <a:endParaRPr lang="de-CH" dirty="0" smtClean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add_centre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	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logical</a:t>
                      </a:r>
                      <a:endParaRPr lang="de-CH" dirty="0" smtClean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add_visitname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	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logical</a:t>
                      </a:r>
                      <a:endParaRPr lang="de-CH" dirty="0" smtClean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casenodes_table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	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data.frame</a:t>
                      </a:r>
                      <a:endParaRPr lang="de-CH" dirty="0" smtClean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centre_table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	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data.frame</a:t>
                      </a:r>
                      <a:endParaRPr lang="de-CH" dirty="0" smtClean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visitplan_table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	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data.frame</a:t>
                      </a:r>
                      <a:endParaRPr lang="de-CH" dirty="0" smtClean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is_meta_table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	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logical</a:t>
                      </a:r>
                      <a:endParaRPr lang="de-CH" dirty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8767178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list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 - 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class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 == 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data.frame</a:t>
                      </a:r>
                      <a:endParaRPr lang="de-CH" dirty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66117231"/>
                  </a:ext>
                </a:extLst>
              </a:tr>
            </a:tbl>
          </a:graphicData>
        </a:graphic>
      </p:graphicFrame>
      <p:cxnSp>
        <p:nvCxnSpPr>
          <p:cNvPr id="30" name="Gerader Verbinder 29"/>
          <p:cNvCxnSpPr/>
          <p:nvPr/>
        </p:nvCxnSpPr>
        <p:spPr>
          <a:xfrm>
            <a:off x="11492251" y="1061693"/>
            <a:ext cx="0" cy="2268000"/>
          </a:xfrm>
          <a:prstGeom prst="line">
            <a:avLst/>
          </a:prstGeom>
          <a:ln w="31750"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Gerader Verbinder 30"/>
          <p:cNvCxnSpPr/>
          <p:nvPr/>
        </p:nvCxnSpPr>
        <p:spPr>
          <a:xfrm flipH="1">
            <a:off x="10873416" y="1073224"/>
            <a:ext cx="628071" cy="0"/>
          </a:xfrm>
          <a:prstGeom prst="line">
            <a:avLst/>
          </a:prstGeom>
          <a:ln w="31750"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Gerade Verbindung mit Pfeil 36"/>
          <p:cNvCxnSpPr/>
          <p:nvPr/>
        </p:nvCxnSpPr>
        <p:spPr>
          <a:xfrm flipH="1">
            <a:off x="10892621" y="3323949"/>
            <a:ext cx="609155" cy="0"/>
          </a:xfrm>
          <a:prstGeom prst="straightConnector1">
            <a:avLst/>
          </a:prstGeom>
          <a:ln w="28575">
            <a:solidFill>
              <a:schemeClr val="accent2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Gerader Verbinder 38"/>
          <p:cNvCxnSpPr/>
          <p:nvPr/>
        </p:nvCxnSpPr>
        <p:spPr>
          <a:xfrm flipH="1">
            <a:off x="10881014" y="5635471"/>
            <a:ext cx="628071" cy="0"/>
          </a:xfrm>
          <a:prstGeom prst="line">
            <a:avLst/>
          </a:prstGeom>
          <a:ln w="31750"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Gerader Verbinder 39"/>
          <p:cNvCxnSpPr/>
          <p:nvPr/>
        </p:nvCxnSpPr>
        <p:spPr>
          <a:xfrm>
            <a:off x="11499850" y="4467071"/>
            <a:ext cx="0" cy="1177636"/>
          </a:xfrm>
          <a:prstGeom prst="line">
            <a:avLst/>
          </a:prstGeom>
          <a:ln w="31750"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Gerade Verbindung mit Pfeil 45"/>
          <p:cNvCxnSpPr/>
          <p:nvPr/>
        </p:nvCxnSpPr>
        <p:spPr>
          <a:xfrm flipH="1">
            <a:off x="3637682" y="178512"/>
            <a:ext cx="3960000" cy="2664"/>
          </a:xfrm>
          <a:prstGeom prst="straightConnector1">
            <a:avLst/>
          </a:prstGeom>
          <a:ln w="28575">
            <a:solidFill>
              <a:schemeClr val="accent1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Gerader Verbinder 52"/>
          <p:cNvCxnSpPr/>
          <p:nvPr/>
        </p:nvCxnSpPr>
        <p:spPr>
          <a:xfrm flipH="1" flipV="1">
            <a:off x="7399186" y="2425394"/>
            <a:ext cx="231646" cy="753"/>
          </a:xfrm>
          <a:prstGeom prst="line">
            <a:avLst/>
          </a:prstGeom>
          <a:ln w="317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Gerader Verbinder 56"/>
          <p:cNvCxnSpPr/>
          <p:nvPr/>
        </p:nvCxnSpPr>
        <p:spPr>
          <a:xfrm>
            <a:off x="7411102" y="348190"/>
            <a:ext cx="2133" cy="2077956"/>
          </a:xfrm>
          <a:prstGeom prst="line">
            <a:avLst/>
          </a:prstGeom>
          <a:ln w="317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Gerade Verbindung mit Pfeil 57"/>
          <p:cNvCxnSpPr/>
          <p:nvPr/>
        </p:nvCxnSpPr>
        <p:spPr>
          <a:xfrm flipH="1">
            <a:off x="3647208" y="348190"/>
            <a:ext cx="3780000" cy="0"/>
          </a:xfrm>
          <a:prstGeom prst="straightConnector1">
            <a:avLst/>
          </a:prstGeom>
          <a:ln w="28575">
            <a:solidFill>
              <a:schemeClr val="accent1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4" name="Gruppieren 13"/>
          <p:cNvGrpSpPr/>
          <p:nvPr/>
        </p:nvGrpSpPr>
        <p:grpSpPr>
          <a:xfrm>
            <a:off x="1348374" y="6095798"/>
            <a:ext cx="2485736" cy="657413"/>
            <a:chOff x="51192" y="6212757"/>
            <a:chExt cx="2485736" cy="657413"/>
          </a:xfrm>
        </p:grpSpPr>
        <p:cxnSp>
          <p:nvCxnSpPr>
            <p:cNvPr id="117" name="Gerade Verbindung mit Pfeil 116"/>
            <p:cNvCxnSpPr/>
            <p:nvPr/>
          </p:nvCxnSpPr>
          <p:spPr>
            <a:xfrm>
              <a:off x="51192" y="6683110"/>
              <a:ext cx="618836" cy="0"/>
            </a:xfrm>
            <a:prstGeom prst="straightConnector1">
              <a:avLst/>
            </a:prstGeom>
            <a:ln w="28575">
              <a:solidFill>
                <a:schemeClr val="accent2">
                  <a:lumMod val="7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8" name="Gerade Verbindung mit Pfeil 117"/>
            <p:cNvCxnSpPr/>
            <p:nvPr/>
          </p:nvCxnSpPr>
          <p:spPr>
            <a:xfrm>
              <a:off x="51192" y="6397423"/>
              <a:ext cx="618836" cy="0"/>
            </a:xfrm>
            <a:prstGeom prst="straightConnector1">
              <a:avLst/>
            </a:prstGeom>
            <a:ln w="28575">
              <a:solidFill>
                <a:schemeClr val="accent1">
                  <a:lumMod val="7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9" name="Textfeld 118"/>
            <p:cNvSpPr txBox="1"/>
            <p:nvPr/>
          </p:nvSpPr>
          <p:spPr>
            <a:xfrm>
              <a:off x="670028" y="6500838"/>
              <a:ext cx="186690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dirty="0" err="1" smtClean="0"/>
                <a:t>use</a:t>
              </a:r>
              <a:r>
                <a:rPr lang="de-CH" dirty="0" smtClean="0"/>
                <a:t> </a:t>
              </a:r>
              <a:r>
                <a:rPr lang="de-CH" dirty="0" err="1" smtClean="0"/>
                <a:t>return</a:t>
              </a:r>
              <a:r>
                <a:rPr lang="de-CH" dirty="0" smtClean="0"/>
                <a:t> </a:t>
              </a:r>
              <a:r>
                <a:rPr lang="de-CH" dirty="0" err="1" smtClean="0"/>
                <a:t>value</a:t>
              </a:r>
              <a:endParaRPr lang="de-CH" dirty="0"/>
            </a:p>
          </p:txBody>
        </p:sp>
        <p:sp>
          <p:nvSpPr>
            <p:cNvPr id="120" name="Textfeld 119"/>
            <p:cNvSpPr txBox="1"/>
            <p:nvPr/>
          </p:nvSpPr>
          <p:spPr>
            <a:xfrm>
              <a:off x="670028" y="6212757"/>
              <a:ext cx="186690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dirty="0" err="1" smtClean="0"/>
                <a:t>wrap</a:t>
              </a:r>
              <a:r>
                <a:rPr lang="de-CH" dirty="0" smtClean="0"/>
                <a:t> </a:t>
              </a:r>
              <a:r>
                <a:rPr lang="de-CH" dirty="0" err="1" smtClean="0"/>
                <a:t>function</a:t>
              </a:r>
              <a:endParaRPr lang="de-CH" dirty="0"/>
            </a:p>
          </p:txBody>
        </p:sp>
      </p:grpSp>
      <p:graphicFrame>
        <p:nvGraphicFramePr>
          <p:cNvPr id="2" name="Tabel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7478549"/>
              </p:ext>
            </p:extLst>
          </p:nvPr>
        </p:nvGraphicFramePr>
        <p:xfrm>
          <a:off x="457760" y="3690957"/>
          <a:ext cx="3069839" cy="1930400"/>
        </p:xfrm>
        <a:graphic>
          <a:graphicData uri="http://schemas.openxmlformats.org/drawingml/2006/table">
            <a:tbl>
              <a:tblPr firstRow="1" bandRow="1">
                <a:tableStyleId>{6E25E649-3F16-4E02-A733-19D2CDBF48F0}</a:tableStyleId>
              </a:tblPr>
              <a:tblGrid>
                <a:gridCol w="3069839">
                  <a:extLst>
                    <a:ext uri="{9D8B030D-6E8A-4147-A177-3AD203B41FA5}">
                      <a16:colId xmlns:a16="http://schemas.microsoft.com/office/drawing/2014/main" val="27989014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  <a:solidFill>
                            <a:schemeClr val="tx1"/>
                          </a:solidFill>
                        </a:rPr>
                        <a:t>read_secuTrial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  <a:solidFill>
                            <a:schemeClr val="tx1"/>
                          </a:solidFill>
                        </a:rPr>
                        <a:t>()</a:t>
                      </a:r>
                      <a:endParaRPr lang="de-CH" dirty="0">
                        <a:ln>
                          <a:solidFill>
                            <a:schemeClr val="tx1"/>
                          </a:solidFill>
                        </a:ln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6549135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data_dir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		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character</a:t>
                      </a:r>
                      <a:endParaRPr lang="de-CH" dirty="0" smtClean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labels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		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logical</a:t>
                      </a:r>
                      <a:endParaRPr lang="de-CH" dirty="0" smtClean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factor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		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logical</a:t>
                      </a:r>
                      <a:endParaRPr lang="de-CH" dirty="0" smtClean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dates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		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logical</a:t>
                      </a:r>
                      <a:endParaRPr lang="de-CH" dirty="0" smtClean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9775422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list</a:t>
                      </a:r>
                      <a:r>
                        <a:rPr lang="de-CH" baseline="0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 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- 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class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 ==</a:t>
                      </a:r>
                      <a:r>
                        <a:rPr lang="de-CH" baseline="0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 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secuTrialdata</a:t>
                      </a:r>
                      <a:endParaRPr lang="de-CH" dirty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01064861"/>
                  </a:ext>
                </a:extLst>
              </a:tr>
            </a:tbl>
          </a:graphicData>
        </a:graphic>
      </p:graphicFrame>
      <p:cxnSp>
        <p:nvCxnSpPr>
          <p:cNvPr id="33" name="Gerade Verbindung mit Pfeil 32"/>
          <p:cNvCxnSpPr/>
          <p:nvPr/>
        </p:nvCxnSpPr>
        <p:spPr>
          <a:xfrm>
            <a:off x="1781864" y="1296803"/>
            <a:ext cx="2361" cy="2340000"/>
          </a:xfrm>
          <a:prstGeom prst="straightConnector1">
            <a:avLst/>
          </a:prstGeom>
          <a:ln w="28575">
            <a:solidFill>
              <a:schemeClr val="accent1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38" name="Tabelle 3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10308234"/>
              </p:ext>
            </p:extLst>
          </p:nvPr>
        </p:nvGraphicFramePr>
        <p:xfrm>
          <a:off x="3878066" y="669101"/>
          <a:ext cx="3325534" cy="1112520"/>
        </p:xfrm>
        <a:graphic>
          <a:graphicData uri="http://schemas.openxmlformats.org/drawingml/2006/table">
            <a:tbl>
              <a:tblPr firstRow="1" bandRow="1">
                <a:tableStyleId>{6E25E649-3F16-4E02-A733-19D2CDBF48F0}</a:tableStyleId>
              </a:tblPr>
              <a:tblGrid>
                <a:gridCol w="3325534">
                  <a:extLst>
                    <a:ext uri="{9D8B030D-6E8A-4147-A177-3AD203B41FA5}">
                      <a16:colId xmlns:a16="http://schemas.microsoft.com/office/drawing/2014/main" val="27989014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  <a:solidFill>
                            <a:schemeClr val="tx1"/>
                          </a:solidFill>
                        </a:rPr>
                        <a:t>label_secuTrial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  <a:solidFill>
                            <a:schemeClr val="tx1"/>
                          </a:solidFill>
                        </a:rPr>
                        <a:t>()</a:t>
                      </a:r>
                      <a:endParaRPr lang="de-CH" dirty="0">
                        <a:ln>
                          <a:solidFill>
                            <a:schemeClr val="tx1"/>
                          </a:solidFill>
                        </a:ln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6549135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object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		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secuTrialdata</a:t>
                      </a:r>
                      <a:endParaRPr lang="de-CH" dirty="0" smtClean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9775422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list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 - 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class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 == 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secuTrialdata</a:t>
                      </a:r>
                      <a:endParaRPr lang="de-CH" dirty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01064861"/>
                  </a:ext>
                </a:extLst>
              </a:tr>
            </a:tbl>
          </a:graphicData>
        </a:graphic>
      </p:graphicFrame>
      <p:graphicFrame>
        <p:nvGraphicFramePr>
          <p:cNvPr id="45" name="Tabelle 4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00140363"/>
              </p:ext>
            </p:extLst>
          </p:nvPr>
        </p:nvGraphicFramePr>
        <p:xfrm>
          <a:off x="3878066" y="1964501"/>
          <a:ext cx="3325534" cy="1112520"/>
        </p:xfrm>
        <a:graphic>
          <a:graphicData uri="http://schemas.openxmlformats.org/drawingml/2006/table">
            <a:tbl>
              <a:tblPr firstRow="1" bandRow="1">
                <a:tableStyleId>{6E25E649-3F16-4E02-A733-19D2CDBF48F0}</a:tableStyleId>
              </a:tblPr>
              <a:tblGrid>
                <a:gridCol w="3325534">
                  <a:extLst>
                    <a:ext uri="{9D8B030D-6E8A-4147-A177-3AD203B41FA5}">
                      <a16:colId xmlns:a16="http://schemas.microsoft.com/office/drawing/2014/main" val="27989014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  <a:solidFill>
                            <a:schemeClr val="tx1"/>
                          </a:solidFill>
                        </a:rPr>
                        <a:t>factorize_secuTrial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  <a:solidFill>
                            <a:schemeClr val="tx1"/>
                          </a:solidFill>
                        </a:rPr>
                        <a:t>()</a:t>
                      </a:r>
                      <a:endParaRPr lang="de-CH" dirty="0">
                        <a:ln>
                          <a:solidFill>
                            <a:schemeClr val="tx1"/>
                          </a:solidFill>
                        </a:ln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6549135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object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		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secuTrialdata</a:t>
                      </a:r>
                      <a:endParaRPr lang="de-CH" dirty="0" smtClean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9775422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list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 - 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class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 ==</a:t>
                      </a:r>
                      <a:r>
                        <a:rPr lang="de-CH" baseline="0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 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secuTrialdata</a:t>
                      </a:r>
                      <a:endParaRPr lang="de-CH" dirty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01064861"/>
                  </a:ext>
                </a:extLst>
              </a:tr>
            </a:tbl>
          </a:graphicData>
        </a:graphic>
      </p:graphicFrame>
      <p:graphicFrame>
        <p:nvGraphicFramePr>
          <p:cNvPr id="47" name="Tabelle 4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62856997"/>
              </p:ext>
            </p:extLst>
          </p:nvPr>
        </p:nvGraphicFramePr>
        <p:xfrm>
          <a:off x="3878066" y="3266285"/>
          <a:ext cx="3325534" cy="1112520"/>
        </p:xfrm>
        <a:graphic>
          <a:graphicData uri="http://schemas.openxmlformats.org/drawingml/2006/table">
            <a:tbl>
              <a:tblPr firstRow="1" bandRow="1">
                <a:tableStyleId>{6E25E649-3F16-4E02-A733-19D2CDBF48F0}</a:tableStyleId>
              </a:tblPr>
              <a:tblGrid>
                <a:gridCol w="3325534">
                  <a:extLst>
                    <a:ext uri="{9D8B030D-6E8A-4147-A177-3AD203B41FA5}">
                      <a16:colId xmlns:a16="http://schemas.microsoft.com/office/drawing/2014/main" val="27989014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  <a:solidFill>
                            <a:schemeClr val="tx1"/>
                          </a:solidFill>
                        </a:rPr>
                        <a:t>dates_secuTrial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  <a:solidFill>
                            <a:schemeClr val="tx1"/>
                          </a:solidFill>
                        </a:rPr>
                        <a:t>()</a:t>
                      </a:r>
                      <a:endParaRPr lang="de-CH" dirty="0">
                        <a:ln>
                          <a:solidFill>
                            <a:schemeClr val="tx1"/>
                          </a:solidFill>
                        </a:ln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6549135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object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		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secuTrialdata</a:t>
                      </a:r>
                      <a:endParaRPr lang="de-CH" dirty="0" smtClean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9775422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list</a:t>
                      </a:r>
                      <a:r>
                        <a:rPr lang="de-CH" baseline="0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 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- 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class</a:t>
                      </a:r>
                      <a:r>
                        <a:rPr lang="de-CH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 == </a:t>
                      </a:r>
                      <a:r>
                        <a:rPr lang="de-CH" dirty="0" err="1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secuTrialdata</a:t>
                      </a:r>
                      <a:endParaRPr lang="de-CH" dirty="0">
                        <a:ln>
                          <a:solidFill>
                            <a:schemeClr val="tx1"/>
                          </a:solidFill>
                        </a:ln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01064861"/>
                  </a:ext>
                </a:extLst>
              </a:tr>
            </a:tbl>
          </a:graphicData>
        </a:graphic>
      </p:graphicFrame>
      <p:cxnSp>
        <p:nvCxnSpPr>
          <p:cNvPr id="56" name="Gerade Verbindung mit Pfeil 55"/>
          <p:cNvCxnSpPr/>
          <p:nvPr/>
        </p:nvCxnSpPr>
        <p:spPr>
          <a:xfrm>
            <a:off x="3100454" y="2145254"/>
            <a:ext cx="618836" cy="0"/>
          </a:xfrm>
          <a:prstGeom prst="straightConnector1">
            <a:avLst/>
          </a:prstGeom>
          <a:ln w="28575">
            <a:solidFill>
              <a:schemeClr val="accent2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Gerade Verbindung mit Pfeil 58"/>
          <p:cNvCxnSpPr/>
          <p:nvPr/>
        </p:nvCxnSpPr>
        <p:spPr>
          <a:xfrm>
            <a:off x="3100454" y="3372079"/>
            <a:ext cx="618836" cy="0"/>
          </a:xfrm>
          <a:prstGeom prst="straightConnector1">
            <a:avLst/>
          </a:prstGeom>
          <a:ln w="28575">
            <a:solidFill>
              <a:schemeClr val="accent2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Gerader Verbinder 59"/>
          <p:cNvCxnSpPr/>
          <p:nvPr/>
        </p:nvCxnSpPr>
        <p:spPr>
          <a:xfrm>
            <a:off x="3100454" y="1297440"/>
            <a:ext cx="0" cy="2088000"/>
          </a:xfrm>
          <a:prstGeom prst="line">
            <a:avLst/>
          </a:prstGeom>
          <a:ln w="31750"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Gerade Verbindung mit Pfeil 60"/>
          <p:cNvCxnSpPr/>
          <p:nvPr/>
        </p:nvCxnSpPr>
        <p:spPr>
          <a:xfrm>
            <a:off x="3639665" y="832077"/>
            <a:ext cx="180000" cy="0"/>
          </a:xfrm>
          <a:prstGeom prst="straightConnector1">
            <a:avLst/>
          </a:prstGeom>
          <a:ln w="28575">
            <a:solidFill>
              <a:schemeClr val="accent2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Gerader Verbinder 63"/>
          <p:cNvCxnSpPr/>
          <p:nvPr/>
        </p:nvCxnSpPr>
        <p:spPr>
          <a:xfrm>
            <a:off x="3649190" y="820171"/>
            <a:ext cx="0" cy="1152000"/>
          </a:xfrm>
          <a:prstGeom prst="line">
            <a:avLst/>
          </a:prstGeom>
          <a:ln w="31750"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Gerader Verbinder 65"/>
          <p:cNvCxnSpPr/>
          <p:nvPr/>
        </p:nvCxnSpPr>
        <p:spPr>
          <a:xfrm flipH="1">
            <a:off x="3109690" y="1964501"/>
            <a:ext cx="540000" cy="0"/>
          </a:xfrm>
          <a:prstGeom prst="line">
            <a:avLst/>
          </a:prstGeom>
          <a:ln w="31750"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Gerader Verbinder 67"/>
          <p:cNvCxnSpPr/>
          <p:nvPr/>
        </p:nvCxnSpPr>
        <p:spPr>
          <a:xfrm>
            <a:off x="3754342" y="989907"/>
            <a:ext cx="2133" cy="2466000"/>
          </a:xfrm>
          <a:prstGeom prst="line">
            <a:avLst/>
          </a:prstGeom>
          <a:ln w="317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Gerader Verbinder 68"/>
          <p:cNvCxnSpPr/>
          <p:nvPr/>
        </p:nvCxnSpPr>
        <p:spPr>
          <a:xfrm flipH="1" flipV="1">
            <a:off x="3740592" y="992582"/>
            <a:ext cx="108000" cy="753"/>
          </a:xfrm>
          <a:prstGeom prst="line">
            <a:avLst/>
          </a:prstGeom>
          <a:ln w="317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Gerader Verbinder 70"/>
          <p:cNvCxnSpPr/>
          <p:nvPr/>
        </p:nvCxnSpPr>
        <p:spPr>
          <a:xfrm flipH="1" flipV="1">
            <a:off x="3739811" y="2288995"/>
            <a:ext cx="108000" cy="753"/>
          </a:xfrm>
          <a:prstGeom prst="line">
            <a:avLst/>
          </a:prstGeom>
          <a:ln w="317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Gerader Verbinder 71"/>
          <p:cNvCxnSpPr/>
          <p:nvPr/>
        </p:nvCxnSpPr>
        <p:spPr>
          <a:xfrm flipH="1" flipV="1">
            <a:off x="3746235" y="3313235"/>
            <a:ext cx="108000" cy="753"/>
          </a:xfrm>
          <a:prstGeom prst="line">
            <a:avLst/>
          </a:prstGeom>
          <a:ln w="317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Gerader Verbinder 72"/>
          <p:cNvCxnSpPr/>
          <p:nvPr/>
        </p:nvCxnSpPr>
        <p:spPr>
          <a:xfrm flipH="1" flipV="1">
            <a:off x="2103068" y="3443467"/>
            <a:ext cx="1656000" cy="1"/>
          </a:xfrm>
          <a:prstGeom prst="line">
            <a:avLst/>
          </a:prstGeom>
          <a:ln w="317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Gerade Verbindung mit Pfeil 74"/>
          <p:cNvCxnSpPr/>
          <p:nvPr/>
        </p:nvCxnSpPr>
        <p:spPr>
          <a:xfrm>
            <a:off x="2105300" y="3435481"/>
            <a:ext cx="2361" cy="216000"/>
          </a:xfrm>
          <a:prstGeom prst="straightConnector1">
            <a:avLst/>
          </a:prstGeom>
          <a:ln w="28575">
            <a:solidFill>
              <a:schemeClr val="accent1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feld 40"/>
          <p:cNvSpPr txBox="1"/>
          <p:nvPr/>
        </p:nvSpPr>
        <p:spPr>
          <a:xfrm>
            <a:off x="2878530" y="3828564"/>
            <a:ext cx="77066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CH" sz="1100" dirty="0" err="1" smtClean="0"/>
              <a:t>exported</a:t>
            </a:r>
            <a:endParaRPr lang="de-CH" sz="1100" dirty="0"/>
          </a:p>
        </p:txBody>
      </p:sp>
      <p:sp>
        <p:nvSpPr>
          <p:cNvPr id="48" name="Textfeld 47"/>
          <p:cNvSpPr txBox="1"/>
          <p:nvPr/>
        </p:nvSpPr>
        <p:spPr>
          <a:xfrm>
            <a:off x="6555357" y="813234"/>
            <a:ext cx="77066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CH" sz="1100" dirty="0" err="1" smtClean="0"/>
              <a:t>exported</a:t>
            </a:r>
            <a:endParaRPr lang="de-CH" sz="1100" dirty="0"/>
          </a:p>
        </p:txBody>
      </p:sp>
      <p:sp>
        <p:nvSpPr>
          <p:cNvPr id="49" name="Textfeld 48"/>
          <p:cNvSpPr txBox="1"/>
          <p:nvPr/>
        </p:nvSpPr>
        <p:spPr>
          <a:xfrm>
            <a:off x="6555357" y="2095644"/>
            <a:ext cx="77066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CH" sz="1100" dirty="0" err="1" smtClean="0"/>
              <a:t>exported</a:t>
            </a:r>
            <a:endParaRPr lang="de-CH" sz="1100" dirty="0"/>
          </a:p>
        </p:txBody>
      </p:sp>
      <p:sp>
        <p:nvSpPr>
          <p:cNvPr id="50" name="Textfeld 49"/>
          <p:cNvSpPr txBox="1"/>
          <p:nvPr/>
        </p:nvSpPr>
        <p:spPr>
          <a:xfrm>
            <a:off x="6551938" y="3389871"/>
            <a:ext cx="77066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CH" sz="1100" dirty="0" err="1" smtClean="0"/>
              <a:t>exported</a:t>
            </a:r>
            <a:endParaRPr lang="de-CH" sz="1100" dirty="0"/>
          </a:p>
        </p:txBody>
      </p:sp>
      <p:sp>
        <p:nvSpPr>
          <p:cNvPr id="51" name="Textfeld 50"/>
          <p:cNvSpPr txBox="1"/>
          <p:nvPr/>
        </p:nvSpPr>
        <p:spPr>
          <a:xfrm>
            <a:off x="10214651" y="2366490"/>
            <a:ext cx="636749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CH" sz="1100" dirty="0" smtClean="0"/>
              <a:t>internal</a:t>
            </a:r>
            <a:endParaRPr lang="de-CH" sz="1100" dirty="0"/>
          </a:p>
        </p:txBody>
      </p:sp>
      <p:cxnSp>
        <p:nvCxnSpPr>
          <p:cNvPr id="52" name="Gerade Verbindung mit Pfeil 51"/>
          <p:cNvCxnSpPr/>
          <p:nvPr/>
        </p:nvCxnSpPr>
        <p:spPr>
          <a:xfrm flipH="1">
            <a:off x="10883096" y="4476474"/>
            <a:ext cx="609155" cy="0"/>
          </a:xfrm>
          <a:prstGeom prst="straightConnector1">
            <a:avLst/>
          </a:prstGeom>
          <a:ln w="28575">
            <a:solidFill>
              <a:schemeClr val="accent2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Gerade Verbindung mit Pfeil 53"/>
          <p:cNvCxnSpPr/>
          <p:nvPr/>
        </p:nvCxnSpPr>
        <p:spPr>
          <a:xfrm flipH="1">
            <a:off x="10892621" y="4733649"/>
            <a:ext cx="609155" cy="0"/>
          </a:xfrm>
          <a:prstGeom prst="straightConnector1">
            <a:avLst/>
          </a:prstGeom>
          <a:ln w="28575">
            <a:solidFill>
              <a:schemeClr val="accent2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Gerade Verbindung mit Pfeil 54"/>
          <p:cNvCxnSpPr/>
          <p:nvPr/>
        </p:nvCxnSpPr>
        <p:spPr>
          <a:xfrm flipH="1">
            <a:off x="10892621" y="5009874"/>
            <a:ext cx="609155" cy="0"/>
          </a:xfrm>
          <a:prstGeom prst="straightConnector1">
            <a:avLst/>
          </a:prstGeom>
          <a:ln w="28575">
            <a:solidFill>
              <a:schemeClr val="accent2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62" name="Tabelle 6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36465366"/>
              </p:ext>
            </p:extLst>
          </p:nvPr>
        </p:nvGraphicFramePr>
        <p:xfrm>
          <a:off x="3940850" y="6059932"/>
          <a:ext cx="2013383" cy="731520"/>
        </p:xfrm>
        <a:graphic>
          <a:graphicData uri="http://schemas.openxmlformats.org/drawingml/2006/table">
            <a:tbl>
              <a:tblPr firstRow="1" bandRow="1">
                <a:tableStyleId>{6E25E649-3F16-4E02-A733-19D2CDBF48F0}</a:tableStyleId>
              </a:tblPr>
              <a:tblGrid>
                <a:gridCol w="2013383">
                  <a:extLst>
                    <a:ext uri="{9D8B030D-6E8A-4147-A177-3AD203B41FA5}">
                      <a16:colId xmlns:a16="http://schemas.microsoft.com/office/drawing/2014/main" val="279890149"/>
                    </a:ext>
                  </a:extLst>
                </a:gridCol>
              </a:tblGrid>
              <a:tr h="218809">
                <a:tc>
                  <a:txBody>
                    <a:bodyPr/>
                    <a:lstStyle/>
                    <a:p>
                      <a:r>
                        <a:rPr lang="de-CH" sz="1000" b="0" dirty="0" err="1" smtClean="0">
                          <a:ln>
                            <a:solidFill>
                              <a:schemeClr val="tx1"/>
                            </a:solidFill>
                          </a:ln>
                          <a:solidFill>
                            <a:schemeClr val="tx1"/>
                          </a:solidFill>
                          <a:latin typeface="+mj-lt"/>
                        </a:rPr>
                        <a:t>function_name</a:t>
                      </a:r>
                      <a:r>
                        <a:rPr lang="de-CH" sz="1000" b="0" dirty="0" smtClean="0">
                          <a:ln>
                            <a:solidFill>
                              <a:schemeClr val="tx1"/>
                            </a:solidFill>
                          </a:ln>
                          <a:solidFill>
                            <a:schemeClr val="tx1"/>
                          </a:solidFill>
                          <a:latin typeface="+mj-lt"/>
                        </a:rPr>
                        <a:t>()</a:t>
                      </a:r>
                      <a:endParaRPr lang="de-CH" sz="1000" b="0" dirty="0">
                        <a:ln>
                          <a:solidFill>
                            <a:schemeClr val="tx1"/>
                          </a:solidFill>
                        </a:ln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65491351"/>
                  </a:ext>
                </a:extLst>
              </a:tr>
              <a:tr h="180709">
                <a:tc>
                  <a:txBody>
                    <a:bodyPr/>
                    <a:lstStyle/>
                    <a:p>
                      <a:r>
                        <a:rPr lang="de-CH" sz="1000" dirty="0" err="1" smtClean="0">
                          <a:ln>
                            <a:solidFill>
                              <a:schemeClr val="tx1"/>
                            </a:solidFill>
                          </a:ln>
                          <a:latin typeface="+mj-lt"/>
                        </a:rPr>
                        <a:t>input_parameter_name</a:t>
                      </a:r>
                      <a:r>
                        <a:rPr lang="de-CH" sz="1000" dirty="0" smtClean="0">
                          <a:ln>
                            <a:solidFill>
                              <a:schemeClr val="tx1"/>
                            </a:solidFill>
                          </a:ln>
                          <a:latin typeface="+mj-lt"/>
                        </a:rPr>
                        <a:t>           </a:t>
                      </a:r>
                      <a:r>
                        <a:rPr lang="de-CH" sz="1000" dirty="0" err="1" smtClean="0">
                          <a:ln>
                            <a:solidFill>
                              <a:schemeClr val="tx1"/>
                            </a:solidFill>
                          </a:ln>
                          <a:latin typeface="+mj-lt"/>
                        </a:rPr>
                        <a:t>class</a:t>
                      </a:r>
                      <a:endParaRPr lang="de-CH" sz="1000" dirty="0" smtClean="0">
                        <a:ln>
                          <a:solidFill>
                            <a:schemeClr val="tx1"/>
                          </a:solidFill>
                        </a:ln>
                        <a:latin typeface="+mj-lt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97754225"/>
                  </a:ext>
                </a:extLst>
              </a:tr>
              <a:tr h="119749">
                <a:tc>
                  <a:txBody>
                    <a:bodyPr/>
                    <a:lstStyle/>
                    <a:p>
                      <a:r>
                        <a:rPr lang="de-CH" sz="1000" dirty="0" err="1" smtClean="0">
                          <a:ln>
                            <a:solidFill>
                              <a:schemeClr val="tx1"/>
                            </a:solidFill>
                          </a:ln>
                          <a:latin typeface="+mj-lt"/>
                        </a:rPr>
                        <a:t>output</a:t>
                      </a:r>
                      <a:r>
                        <a:rPr lang="de-CH" sz="1000" baseline="0" dirty="0" smtClean="0">
                          <a:ln>
                            <a:solidFill>
                              <a:schemeClr val="tx1"/>
                            </a:solidFill>
                          </a:ln>
                          <a:latin typeface="+mj-lt"/>
                        </a:rPr>
                        <a:t> type - </a:t>
                      </a:r>
                      <a:r>
                        <a:rPr lang="de-CH" sz="1000" dirty="0" err="1" smtClean="0">
                          <a:ln>
                            <a:solidFill>
                              <a:schemeClr val="tx1"/>
                            </a:solidFill>
                          </a:ln>
                          <a:latin typeface="+mj-lt"/>
                        </a:rPr>
                        <a:t>class</a:t>
                      </a:r>
                      <a:endParaRPr lang="de-CH" sz="1000" dirty="0">
                        <a:ln>
                          <a:solidFill>
                            <a:schemeClr val="tx1"/>
                          </a:solidFill>
                        </a:ln>
                        <a:latin typeface="+mj-lt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01064861"/>
                  </a:ext>
                </a:extLst>
              </a:tr>
            </a:tbl>
          </a:graphicData>
        </a:graphic>
      </p:graphicFrame>
      <p:sp>
        <p:nvSpPr>
          <p:cNvPr id="63" name="Textfeld 62"/>
          <p:cNvSpPr txBox="1"/>
          <p:nvPr/>
        </p:nvSpPr>
        <p:spPr>
          <a:xfrm>
            <a:off x="5080883" y="6124950"/>
            <a:ext cx="970162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CH" sz="800" dirty="0"/>
              <a:t>i</a:t>
            </a:r>
            <a:r>
              <a:rPr lang="de-CH" sz="800" dirty="0" smtClean="0"/>
              <a:t>nternal/</a:t>
            </a:r>
            <a:r>
              <a:rPr lang="de-CH" sz="800" dirty="0" err="1" smtClean="0"/>
              <a:t>exported</a:t>
            </a:r>
            <a:endParaRPr lang="de-CH" sz="1200" dirty="0"/>
          </a:p>
        </p:txBody>
      </p:sp>
      <p:cxnSp>
        <p:nvCxnSpPr>
          <p:cNvPr id="67" name="Gerader Verbinder 66"/>
          <p:cNvCxnSpPr/>
          <p:nvPr/>
        </p:nvCxnSpPr>
        <p:spPr>
          <a:xfrm flipH="1">
            <a:off x="1137878" y="5988692"/>
            <a:ext cx="11052000" cy="0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Textfeld 69"/>
          <p:cNvSpPr txBox="1"/>
          <p:nvPr/>
        </p:nvSpPr>
        <p:spPr>
          <a:xfrm>
            <a:off x="258665" y="5791718"/>
            <a:ext cx="868384" cy="369332"/>
          </a:xfrm>
          <a:prstGeom prst="rect">
            <a:avLst/>
          </a:prstGeom>
          <a:noFill/>
          <a:ln w="317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e-CH" dirty="0"/>
              <a:t>L</a:t>
            </a:r>
            <a:r>
              <a:rPr lang="de-CH" dirty="0" smtClean="0"/>
              <a:t>egend</a:t>
            </a:r>
            <a:endParaRPr lang="de-CH" dirty="0"/>
          </a:p>
        </p:txBody>
      </p:sp>
      <p:cxnSp>
        <p:nvCxnSpPr>
          <p:cNvPr id="74" name="Gerader Verbinder 73"/>
          <p:cNvCxnSpPr/>
          <p:nvPr/>
        </p:nvCxnSpPr>
        <p:spPr>
          <a:xfrm flipH="1">
            <a:off x="1769" y="5973533"/>
            <a:ext cx="252000" cy="0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19023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139</Words>
  <Application>Microsoft Office PowerPoint</Application>
  <PresentationFormat>Breitbild</PresentationFormat>
  <Paragraphs>48</Paragraphs>
  <Slides>1</Slides>
  <Notes>1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>USB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Wright Patrick</dc:creator>
  <cp:lastModifiedBy>Wright Patrick</cp:lastModifiedBy>
  <cp:revision>29</cp:revision>
  <dcterms:created xsi:type="dcterms:W3CDTF">2019-03-27T14:35:16Z</dcterms:created>
  <dcterms:modified xsi:type="dcterms:W3CDTF">2020-02-12T13:06:34Z</dcterms:modified>
</cp:coreProperties>
</file>

<file path=docProps/thumbnail.jpeg>
</file>